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5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0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72B0-DB06-49CE-B10E-64F0A630B1F4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6413-8C94-4CC0-9EF6-E8B3BCAE5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622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72B0-DB06-49CE-B10E-64F0A630B1F4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6413-8C94-4CC0-9EF6-E8B3BCAE5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908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72B0-DB06-49CE-B10E-64F0A630B1F4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6413-8C94-4CC0-9EF6-E8B3BCAE5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75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72B0-DB06-49CE-B10E-64F0A630B1F4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6413-8C94-4CC0-9EF6-E8B3BCAE5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578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72B0-DB06-49CE-B10E-64F0A630B1F4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6413-8C94-4CC0-9EF6-E8B3BCAE5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434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72B0-DB06-49CE-B10E-64F0A630B1F4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6413-8C94-4CC0-9EF6-E8B3BCAE5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677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72B0-DB06-49CE-B10E-64F0A630B1F4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6413-8C94-4CC0-9EF6-E8B3BCAE5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964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72B0-DB06-49CE-B10E-64F0A630B1F4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6413-8C94-4CC0-9EF6-E8B3BCAE5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543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72B0-DB06-49CE-B10E-64F0A630B1F4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6413-8C94-4CC0-9EF6-E8B3BCAE5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884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72B0-DB06-49CE-B10E-64F0A630B1F4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6413-8C94-4CC0-9EF6-E8B3BCAE5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170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72B0-DB06-49CE-B10E-64F0A630B1F4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6413-8C94-4CC0-9EF6-E8B3BCAE5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086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772B0-DB06-49CE-B10E-64F0A630B1F4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86413-8C94-4CC0-9EF6-E8B3BCAE5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81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«Витамины </a:t>
            </a:r>
            <a:r>
              <a:rPr lang="ru-RU" b="1" i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i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               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здоровью и силе»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304621"/>
            <a:ext cx="9144000" cy="1553379"/>
          </a:xfrm>
        </p:spPr>
        <p:txBody>
          <a:bodyPr>
            <a:normAutofit lnSpcReduction="10000"/>
          </a:bodyPr>
          <a:lstStyle/>
          <a:p>
            <a:pPr lvl="0" algn="l">
              <a:spcBef>
                <a:spcPct val="20000"/>
              </a:spcBef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Заведующая отделом коммуникационных и общественных проектов Замятина Е.П.</a:t>
            </a:r>
          </a:p>
          <a:p>
            <a:pPr lvl="0" algn="l">
              <a:spcBef>
                <a:spcPct val="20000"/>
              </a:spcBef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Врач-методист отдела коммуникационных и общественных проектов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Висневская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Я.С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87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079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70AD47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Жирорастворимые витамины. Витамин 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55924"/>
            <a:ext cx="10515600" cy="4921039"/>
          </a:xfrm>
        </p:spPr>
        <p:txBody>
          <a:bodyPr>
            <a:normAutofit fontScale="70000" lnSpcReduction="20000"/>
          </a:bodyPr>
          <a:lstStyle/>
          <a:p>
            <a:pPr marL="0" lv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Витамин А (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ретинол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на самом деле это не один витамин, а группа разных веществ очень похожих между собой.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Эти вещества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разделяют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ретиноиды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каротиноиды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Ретиноиды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каротиноиды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нужны для поддержания нормальной работы зрения и для здоровой кожи. Также они участвуют в формировании костей и работе иммунитета.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Витамин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важен для поддержания здоровья зрения, кожи, костей и иммунитета.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Основными источниками витамина А являются продукты животного происхождения,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но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его можно получить и из растительных источников, включая морковь,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тыкву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абрикосы.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Однако, для получения достаточного количества витамина А из растительных источников, необходимо потреблять их в больших количествах.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Избыток витамина А может привести к головной боли и тошноте, а его недостаток может привести к проблемам со зрением, включая развитие слепоты.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Рекомендуемая норма витамина А для взрослого человека составляет 900 мкг в сутки.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3290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249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>
                <a:solidFill>
                  <a:srgbClr val="70AD47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Жирорастворимые </a:t>
            </a:r>
            <a:r>
              <a:rPr lang="ru-RU" b="1" i="1" dirty="0" smtClean="0">
                <a:solidFill>
                  <a:srgbClr val="70AD47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витамины. Витамин Д: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77108"/>
            <a:ext cx="10515600" cy="479985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Витамин Д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играет важную роль в поддержании здоровья костей, иммунной системы, сердечно-сосудистой системы.</a:t>
            </a:r>
          </a:p>
          <a:p>
            <a:pPr marL="0" indent="0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помогает нашему организму усваивать кальций и фосфор, что необходимо для здоровья костей и зубов. Без достаточного уровня витамина D кальций и фосфор могут не попадать в кости, что может привести к развитию остеопороза, костных деформаций и других проблем со здоровьем костей.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Витамин D играет важную роль в здоровье костей, иммунной системы и сердечно-сосудистой системы.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Его можно получить находясь под солнечными лучами и из некоторых продуктов питания.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Недостаток витамина D довольно распространен, особенно в северных регионах и может привести к различным проблемам со здоровьем.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Симптомы недостатка - боли в костях и мышцах, ухудшение зубов, утомляемость и ослабление иммунной системы.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вы подозреваете недостаток витамина D, обратитесь к врачу для диагностики и лечения.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6833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486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>
                <a:solidFill>
                  <a:srgbClr val="70AD47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Жирорастворимые </a:t>
            </a:r>
            <a:r>
              <a:rPr lang="ru-RU" b="1" i="1" dirty="0" smtClean="0">
                <a:solidFill>
                  <a:srgbClr val="70AD47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витамины. Витамин 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32193"/>
            <a:ext cx="10515600" cy="4744770"/>
          </a:xfrm>
        </p:spPr>
        <p:txBody>
          <a:bodyPr/>
          <a:lstStyle/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Витамин Е (токоферол)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является одним из ключевых антиоксидантов, которые помогают защитить наши клетки от повреждений, вызванных свободными радикалами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Свободные радикалы — это нестабильные молекулы, которые могут повреждать клетки и ткани в организме. Они обычно образуются в результате окисления веществ в организме или под воздействием внешних факторов, таких как загрязнение окружающей среды или курение. Эти молекулы имеют свободный электрон и могут атаковать другие молекулы в организме, вызывая у них повреждения. Это может привести к различным заболеваниям.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5812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64404" y="638978"/>
            <a:ext cx="11512627" cy="5537985"/>
          </a:xfrm>
        </p:spPr>
        <p:txBody>
          <a:bodyPr>
            <a:normAutofit fontScale="92500" lnSpcReduction="1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Витамин Е - ключевой антиоксидант, который помогает защитить клетки от повреждений свободными радикалами.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Основной механизм действия витамина Е - предотвращение окисления липидов в клеточных мембранах путем перехвата свободных радикалов.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Витамин Е играет важную роль в улучшении здоровья кожи, глаз и иммунной системы.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Избыток потребления витамина Е может вызвать некоторые побочные эффекты.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Растительные масла, орехи, семена и зеленые овощи - богатые источники витамина Е.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Некоторые продукты могут быть обогащены витамином Е для увеличения его поступления с рационом.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4924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0675" y="365125"/>
            <a:ext cx="11457542" cy="1325563"/>
          </a:xfrm>
        </p:spPr>
        <p:txBody>
          <a:bodyPr/>
          <a:lstStyle/>
          <a:p>
            <a:pPr algn="ctr"/>
            <a:r>
              <a:rPr lang="ru-RU" b="1" i="1" dirty="0">
                <a:solidFill>
                  <a:srgbClr val="70AD47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Жирорастворимые </a:t>
            </a:r>
            <a:r>
              <a:rPr lang="ru-RU" b="1" i="1" dirty="0" smtClean="0">
                <a:solidFill>
                  <a:srgbClr val="70AD47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витамины. Витамин К: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09311"/>
            <a:ext cx="10515600" cy="4667652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Витамин К —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Одной из главных функций витамина K является свертываемость крови. Витамин K необходим для производства протромбина, белка, который помогает крови свертываться. Если у человека не хватает витамина K, то его кровь может свертываться медленнее, что может привести к повышенному риску кровотечения.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94575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523" y="365125"/>
            <a:ext cx="11259237" cy="1325563"/>
          </a:xfrm>
        </p:spPr>
        <p:txBody>
          <a:bodyPr/>
          <a:lstStyle/>
          <a:p>
            <a:pPr algn="ctr"/>
            <a:r>
              <a:rPr lang="ru-RU" b="1" i="1" dirty="0">
                <a:solidFill>
                  <a:srgbClr val="70AD47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Жирорастворимые </a:t>
            </a:r>
            <a:r>
              <a:rPr lang="ru-RU" b="1" i="1" dirty="0" smtClean="0">
                <a:solidFill>
                  <a:srgbClr val="70AD47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витамины. Витамин К: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Витамин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является жирорастворимым витамином, необходимым для свертываемости крови, здоровья костей и сердца.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Витамин K имеет две основные формы: K1 и K2, которые находятся в различных продуктах.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Недостаток витамина K может привести к повышенному риску кровотечения и проблемам со здоровьем костей.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Витамин K может помочь предотвратить отложение кальция в артериях, что помогает сосудам оставаться здоровыми.</a:t>
            </a:r>
            <a:endParaRPr lang="ru-RU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Хорошими источниками витамина K являются зеленые овощи и некоторые растительные масла.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Ферментированные продукты также являются источником витамина K2.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Чрезмерное потребление витамина K может привести к проблемам со здоровьем, включая образование тромбов.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3029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57618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Где </a:t>
            </a:r>
            <a:r>
              <a:rPr lang="ru-RU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найти витамины?</a:t>
            </a:r>
            <a:br>
              <a:rPr lang="ru-RU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b="1" i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99990"/>
            <a:ext cx="10515600" cy="487697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 витаминов в нашем организме не могут производиться в организме, поэтому следует помнить, чтобы в рационе присутствовали продукты, в которых содержится те или иные жизненно необходимые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витамины.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Витамин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или бета-каротин: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морковь, листья петрушки, листовые овощи, черешня, свекла, абрикосы, яйца, молочные продукты, рыбий жир, печень, пресноводные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водоросли.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Витамин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В1: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мясо, яичный желток, молоко, рыба, орехи, чеснок, масло, пшеничная мука, бобовые, пивные дрожжи, отруби, соя, овсянка, большинство видов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овощей.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Витамин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В2: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молоко, печень, почки, сыр, рыба, яйца, йогурт, зерна, семена тыквы, миндаль, орехи, зеленые листовые овощи, авокадо.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86975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486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Где </a:t>
            </a:r>
            <a:r>
              <a:rPr lang="ru-RU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найти витамины?</a:t>
            </a:r>
            <a:br>
              <a:rPr lang="ru-RU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99990"/>
            <a:ext cx="10515600" cy="487697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Витамин В3: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рыба, постное мясо, продукты из цельного зерна, пивные дрожжи, печень, яйца, арахис, белое мясо птица, авокадо, финики, инжир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сливы.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Витамин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В6: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пивные дрожжи, отруби, печень, рыба, соевые бобы, коричневый рис (натуральный), яйца, орехи, овсянка, капуста, гречка, зеленые листовые овощи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Витамин В12: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печень, говядина, свинина и рыба, яйца, молоко, молочные продукты и другие ферментированные продукты.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80367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28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i="1" dirty="0" smtClean="0">
                <a:solidFill>
                  <a:srgbClr val="70AD47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b="1" i="1" dirty="0" smtClean="0">
                <a:solidFill>
                  <a:srgbClr val="70AD47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b="1" i="1" dirty="0" smtClean="0">
                <a:solidFill>
                  <a:srgbClr val="70AD47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Где </a:t>
            </a:r>
            <a:r>
              <a:rPr lang="ru-RU" sz="4000" b="1" i="1" dirty="0">
                <a:solidFill>
                  <a:srgbClr val="70AD47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найти витамины?</a:t>
            </a:r>
            <a:br>
              <a:rPr lang="ru-RU" sz="4000" b="1" i="1" dirty="0">
                <a:solidFill>
                  <a:srgbClr val="70AD47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77958"/>
            <a:ext cx="10515600" cy="4899005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Витамин С: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свежие фрукты и овощи, особенно перец, хрен, томаты, цитрусовые, клубника, брокколи, картофель и цветная капуста.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Витамин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D: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рыбий жир, морепродукты, яичные желтки, сливочное масло, молоко и другая молочная продукция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Витамин Е: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маргарин, перец, кукуруза, помидоры, яйца, печень, орехи, капуста, зеленые листовые овощи, шпинат, бобовые,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соя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Витамин К: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цветная капуста, соя, рыбий жир, зеленые листовые овощи, йогурт, яичные желтки, соевое масло, морские водоросли.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13754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5714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</a:t>
            </a:r>
            <a:endParaRPr lang="ru-RU" b="1" i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32192"/>
            <a:ext cx="10515600" cy="5122843"/>
          </a:xfrm>
        </p:spPr>
        <p:txBody>
          <a:bodyPr>
            <a:normAutofit fontScale="92500" lnSpcReduction="10000"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Витамины играют большую роль в нашей жизни, обеспечивая нормальное функционирование организма. Они являются ключевыми факторами, влияющими на наше здоровье и благополучие.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Источниками витаминов могут быть как продукты питания, так и специальные добавки. Несмотря на их важность, не следует злоупотреблять витаминами. Злоупотребление витаминами несет определенные риски для организма. Поэтому, важно подбирать оптимальное количество витаминов, которое соответствует потребностям организма. Регулярное включение витаминов в рацион питания поможет поддерживать здоровье и обеспечивать правильное функционирование органов и систем. Не забывайте о важной роли витаминов и поддерживайте свое здоровье в полном объеме!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3834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</a:t>
            </a:r>
            <a:endParaRPr lang="ru-RU" b="1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Что такое витамины ?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История открытия витаминов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Роль витаминов в организме человека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Понятие о гиповитаминозе, авитаминозе и гипервитаминозе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Водорастворимые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Жирорастворимые витамины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Где найти витамины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Заключение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81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</a:t>
            </a:r>
            <a:r>
              <a:rPr lang="ru-RU" dirty="0" smtClean="0"/>
              <a:t> 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итамины ?</a:t>
            </a:r>
            <a:endParaRPr lang="ru-RU" b="1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Витамины 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(лат. </a:t>
            </a:r>
            <a:r>
              <a:rPr lang="ru-RU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жизнь)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это органические вещества, которые необходимы для нормального функционирования организма. Они поступают в организм человека в основном с пищей. Витамины необходимы для синтеза белков, составляющих клетки для поддержания иммунной системы, а также для стимулирования роста и развития организма.</a:t>
            </a:r>
          </a:p>
        </p:txBody>
      </p:sp>
    </p:spTree>
    <p:extLst>
      <p:ext uri="{BB962C8B-B14F-4D97-AF65-F5344CB8AC3E}">
        <p14:creationId xmlns:p14="http://schemas.microsoft.com/office/powerpoint/2010/main" val="390028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открытия витаминов</a:t>
            </a:r>
            <a:endParaRPr lang="ru-RU" b="1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9872" y="1371600"/>
            <a:ext cx="9185563" cy="518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80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 витаминов в организме человека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Источниками витаминов для человека являются пищевые продукты растительного и животного происхождения. С пищей витамины поступают в готовом виде, или в форме провитаминов, из которых в организме образуются витамины. </a:t>
            </a:r>
          </a:p>
          <a:p>
            <a:pPr algn="just"/>
            <a:r>
              <a:rPr lang="ru-RU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два основных вида витаминов: жиро- и водорастворимые. К жирорастворимым витаминам относятся витамины K, E, D и А. Витамин C и витамины группы В — водорастворимые.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0881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solidFill>
                  <a:srgbClr val="70AD47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 витаминов в организме человека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3214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Повышают устойчивость организма к различным инфекциям и заболеваниям: стимулируют звенья иммунной системы (фагоцитоз, антителообразование), нейтрализуют токсины, регулируют обмен веществ и трофику тканей.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Участвуют в поддержании нормальной работы центральной нервной системы.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Стимулируют процессы кроветворения и укрепляют прочность кровеносных сосудов.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Помогают организму справиться с негативными факторами, оказывающими влияние на организм при тяжелых физических нагрузках, стрессах, болезнях, при некачественном питании.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Тормозят окислительные процессы, препятствуют раннему старению организма.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9803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о гиповитаминозе, авитаминозе и гипервитаминозе</a:t>
            </a:r>
            <a:endParaRPr lang="ru-RU" b="1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Гиповитаминоз — это заболевание, связанное с недостатком в организме определенного витамина.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Авитаминоз — это заболевание, вызванное недостаточным содержанием витаминов (или витамина) в организме.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Гипервитаминоз — это заболевание, вызванное повышенным содержанием витаминов (или витамина) в организме).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760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9872"/>
            <a:ext cx="10515600" cy="115520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Водорастворимые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витамины. Витамины группы В: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97446"/>
            <a:ext cx="10515600" cy="5001658"/>
          </a:xfrm>
        </p:spPr>
        <p:txBody>
          <a:bodyPr>
            <a:normAutofit fontScale="77500" lnSpcReduction="20000"/>
          </a:bodyPr>
          <a:lstStyle/>
          <a:p>
            <a:pPr marL="0" lv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Витамины группы В — играют важную роль в обеспечении здоровья нервной системы, кожи, глаз, печени и других органов.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Витамины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группы B являются водорастворимыми витаминами и необходимы для здоровья нервной системы, кожи, глаз, печени и других органов.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состав группы B входят витамины B1, B2, B3, B5, B6, B7, B9 и B12.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Недостаток каждого из этой группы витаминов может привести к различным заболеваниям, таким как бери-бери,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офтальмопатия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пеллагра, ухудшение кожи и зрения, анемия, неврологические нарушения и повышение риска развития сердечно-сосудистых заболеваний.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Витамин B9 (фолиевая кислота) особенно важен для беременных женщин и может помочь предотвратить дефекты плода.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Недополучить витамины группы B возможно при определенных заболеваниях или диетах, поэтому важно при выборе диеты учитывать, необходимое количество этих витаминов.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736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469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>
                <a:solidFill>
                  <a:srgbClr val="70AD47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Водорастворимые </a:t>
            </a:r>
            <a:r>
              <a:rPr lang="ru-RU" b="1" i="1" dirty="0" smtClean="0">
                <a:solidFill>
                  <a:srgbClr val="70AD47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витамины. Витамин 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838200" y="1299991"/>
            <a:ext cx="10515600" cy="5210348"/>
          </a:xfrm>
        </p:spPr>
        <p:txBody>
          <a:bodyPr>
            <a:normAutofit fontScale="70000" lnSpcReduction="20000"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Витамин С помогает нам усваивать железо, которые бывает </a:t>
            </a:r>
            <a:r>
              <a:rPr lang="ru-RU" sz="29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нескольких вариациях: трехвалентное и двухвалентное. Человеку необходимо второе и именно аскорбиновая кислота влияет на процесс «превращения» железа в более удобную для нас форму</a:t>
            </a:r>
            <a:r>
              <a:rPr lang="ru-RU" sz="29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9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Витамин С не синтезируется в организме и должен поступать с пищей.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Витамин С неустойчив к высоким температурам и контакту с металлической посудой.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Свежие овощи и фрукты являются лучшим источником витамина С.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Избыток витамина С выводится с мочой, а передозировка крайне редкая.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Витамин С способствует образованию коллагена, заживлению и рубцеванию ран, а также восстановлению хрящей, костей и зубов.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Аскорбиновая кислота является антиоксидантом и защищает организм от повреждающего действия свободных радикалов.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Витамин С помогает усваивать железо и влияет на процесс его «превращения» в более удобную для организма форму.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7966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</TotalTime>
  <Words>1689</Words>
  <Application>Microsoft Office PowerPoint</Application>
  <PresentationFormat>Произвольный</PresentationFormat>
  <Paragraphs>97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«Витамины - ключ                к здоровью и силе» </vt:lpstr>
      <vt:lpstr>Содержание </vt:lpstr>
      <vt:lpstr>Что такое витамины ?</vt:lpstr>
      <vt:lpstr>История открытия витаминов</vt:lpstr>
      <vt:lpstr>Роль витаминов в организме человека</vt:lpstr>
      <vt:lpstr>Роль витаминов в организме человека</vt:lpstr>
      <vt:lpstr>Понятие о гиповитаминозе, авитаминозе и гипервитаминозе</vt:lpstr>
      <vt:lpstr>Водорастворимые витамины. Витамины группы В:</vt:lpstr>
      <vt:lpstr>Водорастворимые витамины. Витамин С:</vt:lpstr>
      <vt:lpstr>Жирорастворимые витамины. Витамин А:</vt:lpstr>
      <vt:lpstr>Жирорастворимые витамины. Витамин Д:</vt:lpstr>
      <vt:lpstr>Жирорастворимые витамины. Витамин Е:</vt:lpstr>
      <vt:lpstr>Презентация PowerPoint</vt:lpstr>
      <vt:lpstr>Жирорастворимые витамины. Витамин К:</vt:lpstr>
      <vt:lpstr>Жирорастворимые витамины. Витамин К:</vt:lpstr>
      <vt:lpstr> Где найти витамины? </vt:lpstr>
      <vt:lpstr> Где найти витамины? </vt:lpstr>
      <vt:lpstr> Где найти витамины? </vt:lpstr>
      <vt:lpstr>Заключение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Витамины: суперсила для вашего здоровья</dc:title>
  <dc:creator>user</dc:creator>
  <cp:lastModifiedBy>Тетерина Ольга Васильевна</cp:lastModifiedBy>
  <cp:revision>35</cp:revision>
  <dcterms:created xsi:type="dcterms:W3CDTF">2024-02-12T08:45:35Z</dcterms:created>
  <dcterms:modified xsi:type="dcterms:W3CDTF">2024-06-04T04:14:18Z</dcterms:modified>
</cp:coreProperties>
</file>